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9" r:id="rId2"/>
    <p:sldId id="450" r:id="rId3"/>
    <p:sldId id="257" r:id="rId4"/>
    <p:sldId id="258" r:id="rId5"/>
    <p:sldId id="259" r:id="rId6"/>
    <p:sldId id="261" r:id="rId7"/>
    <p:sldId id="260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089A3-5B7D-4BF5-96F1-C2583DFBF493}" v="14" dt="2020-11-02T22:20:04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i kiran Donthu" userId="a6851228e03ded96" providerId="LiveId" clId="{C7D922A2-0804-4C42-A64A-45D73408193A}"/>
    <pc:docChg chg="custSel modSld">
      <pc:chgData name="Ravi kiran Donthu" userId="a6851228e03ded96" providerId="LiveId" clId="{C7D922A2-0804-4C42-A64A-45D73408193A}" dt="2020-11-03T21:16:36.169" v="62" actId="14100"/>
      <pc:docMkLst>
        <pc:docMk/>
      </pc:docMkLst>
      <pc:sldChg chg="addSp modSp mod">
        <pc:chgData name="Ravi kiran Donthu" userId="a6851228e03ded96" providerId="LiveId" clId="{C7D922A2-0804-4C42-A64A-45D73408193A}" dt="2020-11-03T21:16:36.169" v="62" actId="14100"/>
        <pc:sldMkLst>
          <pc:docMk/>
          <pc:sldMk cId="3211491260" sldId="269"/>
        </pc:sldMkLst>
        <pc:spChg chg="mod ord">
          <ac:chgData name="Ravi kiran Donthu" userId="a6851228e03ded96" providerId="LiveId" clId="{C7D922A2-0804-4C42-A64A-45D73408193A}" dt="2020-11-03T21:15:31.909" v="50" actId="167"/>
          <ac:spMkLst>
            <pc:docMk/>
            <pc:sldMk cId="3211491260" sldId="269"/>
            <ac:spMk id="3" creationId="{FEF646A3-DAFF-4A44-A3E9-E48FBD92C9F8}"/>
          </ac:spMkLst>
        </pc:spChg>
        <pc:spChg chg="mod">
          <ac:chgData name="Ravi kiran Donthu" userId="a6851228e03ded96" providerId="LiveId" clId="{C7D922A2-0804-4C42-A64A-45D73408193A}" dt="2020-11-03T21:15:42.361" v="51" actId="1076"/>
          <ac:spMkLst>
            <pc:docMk/>
            <pc:sldMk cId="3211491260" sldId="269"/>
            <ac:spMk id="5" creationId="{50ED81A3-91B6-436C-B302-0E341C8949FB}"/>
          </ac:spMkLst>
        </pc:spChg>
        <pc:spChg chg="add mod">
          <ac:chgData name="Ravi kiran Donthu" userId="a6851228e03ded96" providerId="LiveId" clId="{C7D922A2-0804-4C42-A64A-45D73408193A}" dt="2020-11-03T21:16:36.169" v="62" actId="14100"/>
          <ac:spMkLst>
            <pc:docMk/>
            <pc:sldMk cId="3211491260" sldId="269"/>
            <ac:spMk id="7" creationId="{588F030A-932A-4F85-9717-A95A60E12C73}"/>
          </ac:spMkLst>
        </pc:spChg>
        <pc:spChg chg="mod">
          <ac:chgData name="Ravi kiran Donthu" userId="a6851228e03ded96" providerId="LiveId" clId="{C7D922A2-0804-4C42-A64A-45D73408193A}" dt="2020-11-03T21:15:49.294" v="52" actId="14100"/>
          <ac:spMkLst>
            <pc:docMk/>
            <pc:sldMk cId="3211491260" sldId="269"/>
            <ac:spMk id="9" creationId="{4AB8C4F9-EEA7-4848-9480-D7D3FBC99813}"/>
          </ac:spMkLst>
        </pc:spChg>
        <pc:spChg chg="mod">
          <ac:chgData name="Ravi kiran Donthu" userId="a6851228e03ded96" providerId="LiveId" clId="{C7D922A2-0804-4C42-A64A-45D73408193A}" dt="2020-11-03T21:16:08.438" v="56" actId="14100"/>
          <ac:spMkLst>
            <pc:docMk/>
            <pc:sldMk cId="3211491260" sldId="269"/>
            <ac:spMk id="11" creationId="{8F8CC36D-30FC-4400-A77F-7DF3C16D9E76}"/>
          </ac:spMkLst>
        </pc:spChg>
      </pc:sldChg>
      <pc:sldChg chg="modSp mod">
        <pc:chgData name="Ravi kiran Donthu" userId="a6851228e03ded96" providerId="LiveId" clId="{C7D922A2-0804-4C42-A64A-45D73408193A}" dt="2020-11-03T21:12:22.482" v="42" actId="27636"/>
        <pc:sldMkLst>
          <pc:docMk/>
          <pc:sldMk cId="2255238842" sldId="450"/>
        </pc:sldMkLst>
        <pc:spChg chg="mod">
          <ac:chgData name="Ravi kiran Donthu" userId="a6851228e03ded96" providerId="LiveId" clId="{C7D922A2-0804-4C42-A64A-45D73408193A}" dt="2020-11-03T21:12:22.482" v="42" actId="27636"/>
          <ac:spMkLst>
            <pc:docMk/>
            <pc:sldMk cId="2255238842" sldId="450"/>
            <ac:spMk id="3" creationId="{18632274-A3B4-4454-878D-DFFD215C1A09}"/>
          </ac:spMkLst>
        </pc:spChg>
      </pc:sldChg>
    </pc:docChg>
  </pc:docChgLst>
  <pc:docChgLst>
    <pc:chgData name="Ravi kiran Donthu" userId="a6851228e03ded96" providerId="LiveId" clId="{597089A3-5B7D-4BF5-96F1-C2583DFBF493}"/>
    <pc:docChg chg="undo redo custSel modSld">
      <pc:chgData name="Ravi kiran Donthu" userId="a6851228e03ded96" providerId="LiveId" clId="{597089A3-5B7D-4BF5-96F1-C2583DFBF493}" dt="2020-11-02T22:22:22.550" v="1252" actId="20577"/>
      <pc:docMkLst>
        <pc:docMk/>
      </pc:docMkLst>
      <pc:sldChg chg="addSp delSp modSp mod">
        <pc:chgData name="Ravi kiran Donthu" userId="a6851228e03ded96" providerId="LiveId" clId="{597089A3-5B7D-4BF5-96F1-C2583DFBF493}" dt="2020-11-02T22:06:01.336" v="683" actId="20577"/>
        <pc:sldMkLst>
          <pc:docMk/>
          <pc:sldMk cId="1490289097" sldId="260"/>
        </pc:sldMkLst>
        <pc:spChg chg="mod">
          <ac:chgData name="Ravi kiran Donthu" userId="a6851228e03ded96" providerId="LiveId" clId="{597089A3-5B7D-4BF5-96F1-C2583DFBF493}" dt="2020-11-02T21:56:23.373" v="202" actId="20577"/>
          <ac:spMkLst>
            <pc:docMk/>
            <pc:sldMk cId="1490289097" sldId="260"/>
            <ac:spMk id="2" creationId="{0CD1E3DF-797C-411A-9C79-ECE81947E3B1}"/>
          </ac:spMkLst>
        </pc:spChg>
        <pc:spChg chg="mod">
          <ac:chgData name="Ravi kiran Donthu" userId="a6851228e03ded96" providerId="LiveId" clId="{597089A3-5B7D-4BF5-96F1-C2583DFBF493}" dt="2020-11-02T22:06:01.336" v="683" actId="20577"/>
          <ac:spMkLst>
            <pc:docMk/>
            <pc:sldMk cId="1490289097" sldId="260"/>
            <ac:spMk id="3" creationId="{C4B322E0-D4D3-412D-B723-4F95ADB1C658}"/>
          </ac:spMkLst>
        </pc:spChg>
        <pc:spChg chg="add del">
          <ac:chgData name="Ravi kiran Donthu" userId="a6851228e03ded96" providerId="LiveId" clId="{597089A3-5B7D-4BF5-96F1-C2583DFBF493}" dt="2020-11-02T21:51:35.793" v="36"/>
          <ac:spMkLst>
            <pc:docMk/>
            <pc:sldMk cId="1490289097" sldId="260"/>
            <ac:spMk id="4" creationId="{96EEE4F1-4E74-40FC-BC5B-31257AB78ED8}"/>
          </ac:spMkLst>
        </pc:spChg>
        <pc:spChg chg="add mod">
          <ac:chgData name="Ravi kiran Donthu" userId="a6851228e03ded96" providerId="LiveId" clId="{597089A3-5B7D-4BF5-96F1-C2583DFBF493}" dt="2020-11-02T21:59:11.120" v="220" actId="3626"/>
          <ac:spMkLst>
            <pc:docMk/>
            <pc:sldMk cId="1490289097" sldId="260"/>
            <ac:spMk id="6" creationId="{AF3C3E3F-E3AB-4A6A-878A-8C93BCBDFB73}"/>
          </ac:spMkLst>
        </pc:spChg>
        <pc:spChg chg="add del">
          <ac:chgData name="Ravi kiran Donthu" userId="a6851228e03ded96" providerId="LiveId" clId="{597089A3-5B7D-4BF5-96F1-C2583DFBF493}" dt="2020-11-02T21:59:17.283" v="221" actId="478"/>
          <ac:spMkLst>
            <pc:docMk/>
            <pc:sldMk cId="1490289097" sldId="260"/>
            <ac:spMk id="8" creationId="{A2848FED-8FCE-48E4-96ED-50CA0BD65725}"/>
          </ac:spMkLst>
        </pc:spChg>
      </pc:sldChg>
      <pc:sldChg chg="addSp delSp modSp mod">
        <pc:chgData name="Ravi kiran Donthu" userId="a6851228e03ded96" providerId="LiveId" clId="{597089A3-5B7D-4BF5-96F1-C2583DFBF493}" dt="2020-11-02T22:22:22.550" v="1252" actId="20577"/>
        <pc:sldMkLst>
          <pc:docMk/>
          <pc:sldMk cId="2281016243" sldId="263"/>
        </pc:sldMkLst>
        <pc:spChg chg="mod">
          <ac:chgData name="Ravi kiran Donthu" userId="a6851228e03ded96" providerId="LiveId" clId="{597089A3-5B7D-4BF5-96F1-C2583DFBF493}" dt="2020-11-02T22:21:44.163" v="1236" actId="21"/>
          <ac:spMkLst>
            <pc:docMk/>
            <pc:sldMk cId="2281016243" sldId="263"/>
            <ac:spMk id="3" creationId="{C4B322E0-D4D3-412D-B723-4F95ADB1C658}"/>
          </ac:spMkLst>
        </pc:spChg>
        <pc:spChg chg="add del">
          <ac:chgData name="Ravi kiran Donthu" userId="a6851228e03ded96" providerId="LiveId" clId="{597089A3-5B7D-4BF5-96F1-C2583DFBF493}" dt="2020-11-02T22:19:22.641" v="1155"/>
          <ac:spMkLst>
            <pc:docMk/>
            <pc:sldMk cId="2281016243" sldId="263"/>
            <ac:spMk id="4" creationId="{8F7EDB00-ED75-40D5-93A4-F6330D1B217D}"/>
          </ac:spMkLst>
        </pc:spChg>
        <pc:spChg chg="add del">
          <ac:chgData name="Ravi kiran Donthu" userId="a6851228e03ded96" providerId="LiveId" clId="{597089A3-5B7D-4BF5-96F1-C2583DFBF493}" dt="2020-11-02T22:19:30.446" v="1157"/>
          <ac:spMkLst>
            <pc:docMk/>
            <pc:sldMk cId="2281016243" sldId="263"/>
            <ac:spMk id="5" creationId="{C15411AF-B648-4537-9649-A6E170C6E053}"/>
          </ac:spMkLst>
        </pc:spChg>
        <pc:spChg chg="add del">
          <ac:chgData name="Ravi kiran Donthu" userId="a6851228e03ded96" providerId="LiveId" clId="{597089A3-5B7D-4BF5-96F1-C2583DFBF493}" dt="2020-11-02T22:19:36.540" v="1159"/>
          <ac:spMkLst>
            <pc:docMk/>
            <pc:sldMk cId="2281016243" sldId="263"/>
            <ac:spMk id="6" creationId="{063331A2-E06A-41CD-91CF-363F5A5A2912}"/>
          </ac:spMkLst>
        </pc:spChg>
        <pc:spChg chg="add mod">
          <ac:chgData name="Ravi kiran Donthu" userId="a6851228e03ded96" providerId="LiveId" clId="{597089A3-5B7D-4BF5-96F1-C2583DFBF493}" dt="2020-11-02T22:22:22.550" v="1252" actId="20577"/>
          <ac:spMkLst>
            <pc:docMk/>
            <pc:sldMk cId="2281016243" sldId="263"/>
            <ac:spMk id="7" creationId="{5CA6351B-3C31-4EAA-9EBD-D66C61FDA3EB}"/>
          </ac:spMkLst>
        </pc:spChg>
      </pc:sldChg>
    </pc:docChg>
  </pc:docChgLst>
  <pc:docChgLst>
    <pc:chgData name="Ravi kiran Donthu" userId="a6851228e03ded96" providerId="LiveId" clId="{43F49D03-837C-451C-8E55-69596450E57C}"/>
    <pc:docChg chg="undo custSel addSld modSld">
      <pc:chgData name="Ravi kiran Donthu" userId="a6851228e03ded96" providerId="LiveId" clId="{43F49D03-837C-451C-8E55-69596450E57C}" dt="2020-11-02T20:01:20.772" v="2440"/>
      <pc:docMkLst>
        <pc:docMk/>
      </pc:docMkLst>
      <pc:sldChg chg="addSp delSp modSp new mod">
        <pc:chgData name="Ravi kiran Donthu" userId="a6851228e03ded96" providerId="LiveId" clId="{43F49D03-837C-451C-8E55-69596450E57C}" dt="2020-11-02T16:48:23.559" v="43" actId="20577"/>
        <pc:sldMkLst>
          <pc:docMk/>
          <pc:sldMk cId="3485298849" sldId="257"/>
        </pc:sldMkLst>
        <pc:spChg chg="mod">
          <ac:chgData name="Ravi kiran Donthu" userId="a6851228e03ded96" providerId="LiveId" clId="{43F49D03-837C-451C-8E55-69596450E57C}" dt="2020-11-02T16:48:23.559" v="43" actId="20577"/>
          <ac:spMkLst>
            <pc:docMk/>
            <pc:sldMk cId="3485298849" sldId="257"/>
            <ac:spMk id="2" creationId="{32CCE8C3-A87C-4B6E-9FC8-D767E325AD45}"/>
          </ac:spMkLst>
        </pc:spChg>
        <pc:spChg chg="del">
          <ac:chgData name="Ravi kiran Donthu" userId="a6851228e03ded96" providerId="LiveId" clId="{43F49D03-837C-451C-8E55-69596450E57C}" dt="2020-11-02T16:46:53.910" v="6" actId="478"/>
          <ac:spMkLst>
            <pc:docMk/>
            <pc:sldMk cId="3485298849" sldId="257"/>
            <ac:spMk id="3" creationId="{401BCED1-432C-446A-AE5C-A822172997BA}"/>
          </ac:spMkLst>
        </pc:spChg>
        <pc:spChg chg="mod topLvl">
          <ac:chgData name="Ravi kiran Donthu" userId="a6851228e03ded96" providerId="LiveId" clId="{43F49D03-837C-451C-8E55-69596450E57C}" dt="2020-11-02T16:47:08.381" v="7" actId="164"/>
          <ac:spMkLst>
            <pc:docMk/>
            <pc:sldMk cId="3485298849" sldId="257"/>
            <ac:spMk id="5" creationId="{3D7F011B-A8A4-4FC8-B06C-8CF0C69E542C}"/>
          </ac:spMkLst>
        </pc:spChg>
        <pc:spChg chg="mod topLvl">
          <ac:chgData name="Ravi kiran Donthu" userId="a6851228e03ded96" providerId="LiveId" clId="{43F49D03-837C-451C-8E55-69596450E57C}" dt="2020-11-02T16:47:08.381" v="7" actId="164"/>
          <ac:spMkLst>
            <pc:docMk/>
            <pc:sldMk cId="3485298849" sldId="257"/>
            <ac:spMk id="6" creationId="{58A69FAA-73DB-4B6A-B944-EA81A6F307FF}"/>
          </ac:spMkLst>
        </pc:spChg>
        <pc:spChg chg="mod topLvl">
          <ac:chgData name="Ravi kiran Donthu" userId="a6851228e03ded96" providerId="LiveId" clId="{43F49D03-837C-451C-8E55-69596450E57C}" dt="2020-11-02T16:47:08.381" v="7" actId="164"/>
          <ac:spMkLst>
            <pc:docMk/>
            <pc:sldMk cId="3485298849" sldId="257"/>
            <ac:spMk id="8" creationId="{C6EBC256-663B-4EB1-8605-9BB0F4148FCD}"/>
          </ac:spMkLst>
        </pc:spChg>
        <pc:spChg chg="mod topLvl">
          <ac:chgData name="Ravi kiran Donthu" userId="a6851228e03ded96" providerId="LiveId" clId="{43F49D03-837C-451C-8E55-69596450E57C}" dt="2020-11-02T16:47:08.381" v="7" actId="164"/>
          <ac:spMkLst>
            <pc:docMk/>
            <pc:sldMk cId="3485298849" sldId="257"/>
            <ac:spMk id="9" creationId="{351EC073-A72C-4854-968C-D1D5D21D6D31}"/>
          </ac:spMkLst>
        </pc:spChg>
        <pc:grpChg chg="add del mod">
          <ac:chgData name="Ravi kiran Donthu" userId="a6851228e03ded96" providerId="LiveId" clId="{43F49D03-837C-451C-8E55-69596450E57C}" dt="2020-11-02T16:46:22.913" v="3" actId="165"/>
          <ac:grpSpMkLst>
            <pc:docMk/>
            <pc:sldMk cId="3485298849" sldId="257"/>
            <ac:grpSpMk id="4" creationId="{DEAC6937-594E-40F6-9FCA-49038330E30E}"/>
          </ac:grpSpMkLst>
        </pc:grpChg>
        <pc:grpChg chg="add mod">
          <ac:chgData name="Ravi kiran Donthu" userId="a6851228e03ded96" providerId="LiveId" clId="{43F49D03-837C-451C-8E55-69596450E57C}" dt="2020-11-02T16:47:08.381" v="7" actId="164"/>
          <ac:grpSpMkLst>
            <pc:docMk/>
            <pc:sldMk cId="3485298849" sldId="257"/>
            <ac:grpSpMk id="12" creationId="{A6F5EF5C-F2C3-4FA4-BC1E-BF60881ABF43}"/>
          </ac:grpSpMkLst>
        </pc:grpChg>
        <pc:cxnChg chg="mod topLvl">
          <ac:chgData name="Ravi kiran Donthu" userId="a6851228e03ded96" providerId="LiveId" clId="{43F49D03-837C-451C-8E55-69596450E57C}" dt="2020-11-02T16:47:08.381" v="7" actId="164"/>
          <ac:cxnSpMkLst>
            <pc:docMk/>
            <pc:sldMk cId="3485298849" sldId="257"/>
            <ac:cxnSpMk id="7" creationId="{6E88B559-3D81-43F2-ABF9-396E4453C770}"/>
          </ac:cxnSpMkLst>
        </pc:cxnChg>
        <pc:cxnChg chg="mod topLvl">
          <ac:chgData name="Ravi kiran Donthu" userId="a6851228e03ded96" providerId="LiveId" clId="{43F49D03-837C-451C-8E55-69596450E57C}" dt="2020-11-02T16:47:08.381" v="7" actId="164"/>
          <ac:cxnSpMkLst>
            <pc:docMk/>
            <pc:sldMk cId="3485298849" sldId="257"/>
            <ac:cxnSpMk id="10" creationId="{FFA29BEF-59A0-4A43-BF30-F2BCC66C14C9}"/>
          </ac:cxnSpMkLst>
        </pc:cxnChg>
        <pc:cxnChg chg="mod topLvl">
          <ac:chgData name="Ravi kiran Donthu" userId="a6851228e03ded96" providerId="LiveId" clId="{43F49D03-837C-451C-8E55-69596450E57C}" dt="2020-11-02T16:47:08.381" v="7" actId="164"/>
          <ac:cxnSpMkLst>
            <pc:docMk/>
            <pc:sldMk cId="3485298849" sldId="257"/>
            <ac:cxnSpMk id="11" creationId="{40A3C9CD-24BE-4C67-A1FC-5957A645BF2A}"/>
          </ac:cxnSpMkLst>
        </pc:cxnChg>
      </pc:sldChg>
      <pc:sldChg chg="addSp modSp new mod">
        <pc:chgData name="Ravi kiran Donthu" userId="a6851228e03ded96" providerId="LiveId" clId="{43F49D03-837C-451C-8E55-69596450E57C}" dt="2020-11-02T17:37:37.137" v="1775" actId="20577"/>
        <pc:sldMkLst>
          <pc:docMk/>
          <pc:sldMk cId="553347625" sldId="258"/>
        </pc:sldMkLst>
        <pc:spChg chg="mod">
          <ac:chgData name="Ravi kiran Donthu" userId="a6851228e03ded96" providerId="LiveId" clId="{43F49D03-837C-451C-8E55-69596450E57C}" dt="2020-11-02T17:26:01.831" v="1310" actId="20577"/>
          <ac:spMkLst>
            <pc:docMk/>
            <pc:sldMk cId="553347625" sldId="258"/>
            <ac:spMk id="2" creationId="{C9412864-FC07-4B17-8A03-71D362BBCE40}"/>
          </ac:spMkLst>
        </pc:spChg>
        <pc:spChg chg="mod">
          <ac:chgData name="Ravi kiran Donthu" userId="a6851228e03ded96" providerId="LiveId" clId="{43F49D03-837C-451C-8E55-69596450E57C}" dt="2020-11-02T17:36:15.384" v="1701" actId="1036"/>
          <ac:spMkLst>
            <pc:docMk/>
            <pc:sldMk cId="553347625" sldId="258"/>
            <ac:spMk id="3" creationId="{AC2B812E-1AB9-47F4-B795-CFA70577DF35}"/>
          </ac:spMkLst>
        </pc:spChg>
        <pc:spChg chg="add mod">
          <ac:chgData name="Ravi kiran Donthu" userId="a6851228e03ded96" providerId="LiveId" clId="{43F49D03-837C-451C-8E55-69596450E57C}" dt="2020-11-02T17:37:37.137" v="1775" actId="20577"/>
          <ac:spMkLst>
            <pc:docMk/>
            <pc:sldMk cId="553347625" sldId="258"/>
            <ac:spMk id="6" creationId="{39993F29-ED47-4ABE-87AC-93130F5D3C25}"/>
          </ac:spMkLst>
        </pc:spChg>
        <pc:picChg chg="add mod">
          <ac:chgData name="Ravi kiran Donthu" userId="a6851228e03ded96" providerId="LiveId" clId="{43F49D03-837C-451C-8E55-69596450E57C}" dt="2020-11-02T17:30:39.163" v="1511" actId="1036"/>
          <ac:picMkLst>
            <pc:docMk/>
            <pc:sldMk cId="553347625" sldId="258"/>
            <ac:picMk id="5" creationId="{F392A9D2-E5C0-43F5-8961-74FF9EFF802B}"/>
          </ac:picMkLst>
        </pc:picChg>
      </pc:sldChg>
      <pc:sldChg chg="addSp delSp modSp add mod">
        <pc:chgData name="Ravi kiran Donthu" userId="a6851228e03ded96" providerId="LiveId" clId="{43F49D03-837C-451C-8E55-69596450E57C}" dt="2020-11-02T17:38:52.174" v="1804" actId="1076"/>
        <pc:sldMkLst>
          <pc:docMk/>
          <pc:sldMk cId="3011191141" sldId="259"/>
        </pc:sldMkLst>
        <pc:spChg chg="mod">
          <ac:chgData name="Ravi kiran Donthu" userId="a6851228e03ded96" providerId="LiveId" clId="{43F49D03-837C-451C-8E55-69596450E57C}" dt="2020-11-02T17:26:25.006" v="1312"/>
          <ac:spMkLst>
            <pc:docMk/>
            <pc:sldMk cId="3011191141" sldId="259"/>
            <ac:spMk id="2" creationId="{C9412864-FC07-4B17-8A03-71D362BBCE40}"/>
          </ac:spMkLst>
        </pc:spChg>
        <pc:spChg chg="mod">
          <ac:chgData name="Ravi kiran Donthu" userId="a6851228e03ded96" providerId="LiveId" clId="{43F49D03-837C-451C-8E55-69596450E57C}" dt="2020-11-02T17:31:52.488" v="1532" actId="20577"/>
          <ac:spMkLst>
            <pc:docMk/>
            <pc:sldMk cId="3011191141" sldId="259"/>
            <ac:spMk id="3" creationId="{AC2B812E-1AB9-47F4-B795-CFA70577DF35}"/>
          </ac:spMkLst>
        </pc:spChg>
        <pc:spChg chg="add mod">
          <ac:chgData name="Ravi kiran Donthu" userId="a6851228e03ded96" providerId="LiveId" clId="{43F49D03-837C-451C-8E55-69596450E57C}" dt="2020-11-02T17:38:52.174" v="1804" actId="1076"/>
          <ac:spMkLst>
            <pc:docMk/>
            <pc:sldMk cId="3011191141" sldId="259"/>
            <ac:spMk id="8" creationId="{8B8830A2-4A0C-4363-9A07-3CBB42388106}"/>
          </ac:spMkLst>
        </pc:spChg>
        <pc:picChg chg="del">
          <ac:chgData name="Ravi kiran Donthu" userId="a6851228e03ded96" providerId="LiveId" clId="{43F49D03-837C-451C-8E55-69596450E57C}" dt="2020-11-02T16:59:54.607" v="94" actId="478"/>
          <ac:picMkLst>
            <pc:docMk/>
            <pc:sldMk cId="3011191141" sldId="259"/>
            <ac:picMk id="5" creationId="{F392A9D2-E5C0-43F5-8961-74FF9EFF802B}"/>
          </ac:picMkLst>
        </pc:picChg>
        <pc:picChg chg="add mod">
          <ac:chgData name="Ravi kiran Donthu" userId="a6851228e03ded96" providerId="LiveId" clId="{43F49D03-837C-451C-8E55-69596450E57C}" dt="2020-11-02T17:00:00.464" v="97" actId="1076"/>
          <ac:picMkLst>
            <pc:docMk/>
            <pc:sldMk cId="3011191141" sldId="259"/>
            <ac:picMk id="6" creationId="{02B09C40-CC1B-4CC0-BAD6-A6C7D66427CA}"/>
          </ac:picMkLst>
        </pc:picChg>
      </pc:sldChg>
      <pc:sldChg chg="modSp new mod">
        <pc:chgData name="Ravi kiran Donthu" userId="a6851228e03ded96" providerId="LiveId" clId="{43F49D03-837C-451C-8E55-69596450E57C}" dt="2020-11-02T17:55:32.420" v="2206" actId="20577"/>
        <pc:sldMkLst>
          <pc:docMk/>
          <pc:sldMk cId="1490289097" sldId="260"/>
        </pc:sldMkLst>
        <pc:spChg chg="mod">
          <ac:chgData name="Ravi kiran Donthu" userId="a6851228e03ded96" providerId="LiveId" clId="{43F49D03-837C-451C-8E55-69596450E57C}" dt="2020-11-02T17:44:05.055" v="2155" actId="20577"/>
          <ac:spMkLst>
            <pc:docMk/>
            <pc:sldMk cId="1490289097" sldId="260"/>
            <ac:spMk id="2" creationId="{0CD1E3DF-797C-411A-9C79-ECE81947E3B1}"/>
          </ac:spMkLst>
        </pc:spChg>
        <pc:spChg chg="mod">
          <ac:chgData name="Ravi kiran Donthu" userId="a6851228e03ded96" providerId="LiveId" clId="{43F49D03-837C-451C-8E55-69596450E57C}" dt="2020-11-02T17:55:32.420" v="2206" actId="20577"/>
          <ac:spMkLst>
            <pc:docMk/>
            <pc:sldMk cId="1490289097" sldId="260"/>
            <ac:spMk id="3" creationId="{C4B322E0-D4D3-412D-B723-4F95ADB1C658}"/>
          </ac:spMkLst>
        </pc:spChg>
      </pc:sldChg>
      <pc:sldChg chg="addSp delSp modSp add mod">
        <pc:chgData name="Ravi kiran Donthu" userId="a6851228e03ded96" providerId="LiveId" clId="{43F49D03-837C-451C-8E55-69596450E57C}" dt="2020-11-02T17:42:59.844" v="2065" actId="20577"/>
        <pc:sldMkLst>
          <pc:docMk/>
          <pc:sldMk cId="3046827044" sldId="261"/>
        </pc:sldMkLst>
        <pc:spChg chg="mod">
          <ac:chgData name="Ravi kiran Donthu" userId="a6851228e03ded96" providerId="LiveId" clId="{43F49D03-837C-451C-8E55-69596450E57C}" dt="2020-11-02T17:26:31.663" v="1314"/>
          <ac:spMkLst>
            <pc:docMk/>
            <pc:sldMk cId="3046827044" sldId="261"/>
            <ac:spMk id="2" creationId="{C9412864-FC07-4B17-8A03-71D362BBCE40}"/>
          </ac:spMkLst>
        </pc:spChg>
        <pc:spChg chg="mod">
          <ac:chgData name="Ravi kiran Donthu" userId="a6851228e03ded96" providerId="LiveId" clId="{43F49D03-837C-451C-8E55-69596450E57C}" dt="2020-11-02T17:42:59.844" v="2065" actId="20577"/>
          <ac:spMkLst>
            <pc:docMk/>
            <pc:sldMk cId="3046827044" sldId="261"/>
            <ac:spMk id="3" creationId="{AC2B812E-1AB9-47F4-B795-CFA70577DF35}"/>
          </ac:spMkLst>
        </pc:spChg>
        <pc:picChg chg="add mod">
          <ac:chgData name="Ravi kiran Donthu" userId="a6851228e03ded96" providerId="LiveId" clId="{43F49D03-837C-451C-8E55-69596450E57C}" dt="2020-11-02T17:34:56.989" v="1677" actId="1038"/>
          <ac:picMkLst>
            <pc:docMk/>
            <pc:sldMk cId="3046827044" sldId="261"/>
            <ac:picMk id="5" creationId="{B59105D5-0F3A-4135-9BE1-9A3A47569C34}"/>
          </ac:picMkLst>
        </pc:picChg>
        <pc:picChg chg="del">
          <ac:chgData name="Ravi kiran Donthu" userId="a6851228e03ded96" providerId="LiveId" clId="{43F49D03-837C-451C-8E55-69596450E57C}" dt="2020-11-02T17:01:39.317" v="126" actId="478"/>
          <ac:picMkLst>
            <pc:docMk/>
            <pc:sldMk cId="3046827044" sldId="261"/>
            <ac:picMk id="6" creationId="{02B09C40-CC1B-4CC0-BAD6-A6C7D66427CA}"/>
          </ac:picMkLst>
        </pc:picChg>
      </pc:sldChg>
      <pc:sldChg chg="modSp new mod">
        <pc:chgData name="Ravi kiran Donthu" userId="a6851228e03ded96" providerId="LiveId" clId="{43F49D03-837C-451C-8E55-69596450E57C}" dt="2020-11-02T19:48:18.882" v="2298" actId="20577"/>
        <pc:sldMkLst>
          <pc:docMk/>
          <pc:sldMk cId="3395694025" sldId="262"/>
        </pc:sldMkLst>
        <pc:spChg chg="mod">
          <ac:chgData name="Ravi kiran Donthu" userId="a6851228e03ded96" providerId="LiveId" clId="{43F49D03-837C-451C-8E55-69596450E57C}" dt="2020-11-02T17:56:36.008" v="2242" actId="20577"/>
          <ac:spMkLst>
            <pc:docMk/>
            <pc:sldMk cId="3395694025" sldId="262"/>
            <ac:spMk id="2" creationId="{0B320619-DC31-450A-BA7A-ED1FAFD5A81C}"/>
          </ac:spMkLst>
        </pc:spChg>
        <pc:spChg chg="mod">
          <ac:chgData name="Ravi kiran Donthu" userId="a6851228e03ded96" providerId="LiveId" clId="{43F49D03-837C-451C-8E55-69596450E57C}" dt="2020-11-02T19:48:18.882" v="2298" actId="20577"/>
          <ac:spMkLst>
            <pc:docMk/>
            <pc:sldMk cId="3395694025" sldId="262"/>
            <ac:spMk id="3" creationId="{41378615-EE5C-4D6C-8F7F-9D7DB67026C6}"/>
          </ac:spMkLst>
        </pc:spChg>
      </pc:sldChg>
      <pc:sldChg chg="modSp add mod">
        <pc:chgData name="Ravi kiran Donthu" userId="a6851228e03ded96" providerId="LiveId" clId="{43F49D03-837C-451C-8E55-69596450E57C}" dt="2020-11-02T17:53:18.713" v="2204" actId="20577"/>
        <pc:sldMkLst>
          <pc:docMk/>
          <pc:sldMk cId="2281016243" sldId="263"/>
        </pc:sldMkLst>
        <pc:spChg chg="mod">
          <ac:chgData name="Ravi kiran Donthu" userId="a6851228e03ded96" providerId="LiveId" clId="{43F49D03-837C-451C-8E55-69596450E57C}" dt="2020-11-02T17:53:07.637" v="2203" actId="20577"/>
          <ac:spMkLst>
            <pc:docMk/>
            <pc:sldMk cId="2281016243" sldId="263"/>
            <ac:spMk id="2" creationId="{0CD1E3DF-797C-411A-9C79-ECE81947E3B1}"/>
          </ac:spMkLst>
        </pc:spChg>
        <pc:spChg chg="mod">
          <ac:chgData name="Ravi kiran Donthu" userId="a6851228e03ded96" providerId="LiveId" clId="{43F49D03-837C-451C-8E55-69596450E57C}" dt="2020-11-02T17:53:18.713" v="2204" actId="20577"/>
          <ac:spMkLst>
            <pc:docMk/>
            <pc:sldMk cId="2281016243" sldId="263"/>
            <ac:spMk id="3" creationId="{C4B322E0-D4D3-412D-B723-4F95ADB1C658}"/>
          </ac:spMkLst>
        </pc:spChg>
      </pc:sldChg>
      <pc:sldChg chg="addSp delSp modSp new mod">
        <pc:chgData name="Ravi kiran Donthu" userId="a6851228e03ded96" providerId="LiveId" clId="{43F49D03-837C-451C-8E55-69596450E57C}" dt="2020-11-02T18:07:32.016" v="2290" actId="20577"/>
        <pc:sldMkLst>
          <pc:docMk/>
          <pc:sldMk cId="3931172587" sldId="264"/>
        </pc:sldMkLst>
        <pc:spChg chg="mod">
          <ac:chgData name="Ravi kiran Donthu" userId="a6851228e03ded96" providerId="LiveId" clId="{43F49D03-837C-451C-8E55-69596450E57C}" dt="2020-11-02T18:07:32.016" v="2290" actId="20577"/>
          <ac:spMkLst>
            <pc:docMk/>
            <pc:sldMk cId="3931172587" sldId="264"/>
            <ac:spMk id="2" creationId="{B0CA845D-A017-458E-AA64-443895B884D7}"/>
          </ac:spMkLst>
        </pc:spChg>
        <pc:spChg chg="del">
          <ac:chgData name="Ravi kiran Donthu" userId="a6851228e03ded96" providerId="LiveId" clId="{43F49D03-837C-451C-8E55-69596450E57C}" dt="2020-11-02T18:06:46.026" v="2248" actId="478"/>
          <ac:spMkLst>
            <pc:docMk/>
            <pc:sldMk cId="3931172587" sldId="264"/>
            <ac:spMk id="3" creationId="{9333ADD8-717D-46E3-B30E-E4175A90531E}"/>
          </ac:spMkLst>
        </pc:spChg>
        <pc:spChg chg="add mod">
          <ac:chgData name="Ravi kiran Donthu" userId="a6851228e03ded96" providerId="LiveId" clId="{43F49D03-837C-451C-8E55-69596450E57C}" dt="2020-11-02T18:07:18.289" v="2282" actId="1036"/>
          <ac:spMkLst>
            <pc:docMk/>
            <pc:sldMk cId="3931172587" sldId="264"/>
            <ac:spMk id="5" creationId="{91B9993D-DF1D-4074-9462-789DFCB28F23}"/>
          </ac:spMkLst>
        </pc:spChg>
      </pc:sldChg>
      <pc:sldChg chg="modSp new mod">
        <pc:chgData name="Ravi kiran Donthu" userId="a6851228e03ded96" providerId="LiveId" clId="{43F49D03-837C-451C-8E55-69596450E57C}" dt="2020-11-02T19:50:25.328" v="2303" actId="6549"/>
        <pc:sldMkLst>
          <pc:docMk/>
          <pc:sldMk cId="2681652024" sldId="265"/>
        </pc:sldMkLst>
        <pc:spChg chg="mod">
          <ac:chgData name="Ravi kiran Donthu" userId="a6851228e03ded96" providerId="LiveId" clId="{43F49D03-837C-451C-8E55-69596450E57C}" dt="2020-11-02T19:48:32.063" v="2301" actId="14100"/>
          <ac:spMkLst>
            <pc:docMk/>
            <pc:sldMk cId="2681652024" sldId="265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19:50:25.328" v="2303" actId="6549"/>
          <ac:spMkLst>
            <pc:docMk/>
            <pc:sldMk cId="2681652024" sldId="265"/>
            <ac:spMk id="3" creationId="{FEF646A3-DAFF-4A44-A3E9-E48FBD92C9F8}"/>
          </ac:spMkLst>
        </pc:spChg>
      </pc:sldChg>
      <pc:sldChg chg="modSp add mod">
        <pc:chgData name="Ravi kiran Donthu" userId="a6851228e03ded96" providerId="LiveId" clId="{43F49D03-837C-451C-8E55-69596450E57C}" dt="2020-11-02T19:51:58.849" v="2318" actId="1036"/>
        <pc:sldMkLst>
          <pc:docMk/>
          <pc:sldMk cId="3833979742" sldId="266"/>
        </pc:sldMkLst>
        <pc:spChg chg="mod">
          <ac:chgData name="Ravi kiran Donthu" userId="a6851228e03ded96" providerId="LiveId" clId="{43F49D03-837C-451C-8E55-69596450E57C}" dt="2020-11-02T19:51:58.849" v="2318" actId="1036"/>
          <ac:spMkLst>
            <pc:docMk/>
            <pc:sldMk cId="3833979742" sldId="266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19:51:42.226" v="2314" actId="14100"/>
          <ac:spMkLst>
            <pc:docMk/>
            <pc:sldMk cId="3833979742" sldId="266"/>
            <ac:spMk id="3" creationId="{FEF646A3-DAFF-4A44-A3E9-E48FBD92C9F8}"/>
          </ac:spMkLst>
        </pc:spChg>
      </pc:sldChg>
      <pc:sldChg chg="modSp add mod">
        <pc:chgData name="Ravi kiran Donthu" userId="a6851228e03ded96" providerId="LiveId" clId="{43F49D03-837C-451C-8E55-69596450E57C}" dt="2020-11-02T19:52:44.515" v="2322" actId="27636"/>
        <pc:sldMkLst>
          <pc:docMk/>
          <pc:sldMk cId="2673492695" sldId="267"/>
        </pc:sldMkLst>
        <pc:spChg chg="mod">
          <ac:chgData name="Ravi kiran Donthu" userId="a6851228e03ded96" providerId="LiveId" clId="{43F49D03-837C-451C-8E55-69596450E57C}" dt="2020-11-02T19:52:26.729" v="2320"/>
          <ac:spMkLst>
            <pc:docMk/>
            <pc:sldMk cId="2673492695" sldId="267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19:52:44.515" v="2322" actId="27636"/>
          <ac:spMkLst>
            <pc:docMk/>
            <pc:sldMk cId="2673492695" sldId="267"/>
            <ac:spMk id="3" creationId="{FEF646A3-DAFF-4A44-A3E9-E48FBD92C9F8}"/>
          </ac:spMkLst>
        </pc:spChg>
      </pc:sldChg>
      <pc:sldChg chg="modSp add mod">
        <pc:chgData name="Ravi kiran Donthu" userId="a6851228e03ded96" providerId="LiveId" clId="{43F49D03-837C-451C-8E55-69596450E57C}" dt="2020-11-02T19:54:42.603" v="2338" actId="20577"/>
        <pc:sldMkLst>
          <pc:docMk/>
          <pc:sldMk cId="1785249998" sldId="268"/>
        </pc:sldMkLst>
        <pc:spChg chg="mod">
          <ac:chgData name="Ravi kiran Donthu" userId="a6851228e03ded96" providerId="LiveId" clId="{43F49D03-837C-451C-8E55-69596450E57C}" dt="2020-11-02T19:53:23.723" v="2324"/>
          <ac:spMkLst>
            <pc:docMk/>
            <pc:sldMk cId="1785249998" sldId="268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19:54:42.603" v="2338" actId="20577"/>
          <ac:spMkLst>
            <pc:docMk/>
            <pc:sldMk cId="1785249998" sldId="268"/>
            <ac:spMk id="3" creationId="{FEF646A3-DAFF-4A44-A3E9-E48FBD92C9F8}"/>
          </ac:spMkLst>
        </pc:spChg>
      </pc:sldChg>
      <pc:sldChg chg="modSp add mod">
        <pc:chgData name="Ravi kiran Donthu" userId="a6851228e03ded96" providerId="LiveId" clId="{43F49D03-837C-451C-8E55-69596450E57C}" dt="2020-11-02T19:56:02.749" v="2347" actId="6549"/>
        <pc:sldMkLst>
          <pc:docMk/>
          <pc:sldMk cId="3211491260" sldId="269"/>
        </pc:sldMkLst>
        <pc:spChg chg="mod">
          <ac:chgData name="Ravi kiran Donthu" userId="a6851228e03ded96" providerId="LiveId" clId="{43F49D03-837C-451C-8E55-69596450E57C}" dt="2020-11-02T19:55:12.906" v="2341" actId="20577"/>
          <ac:spMkLst>
            <pc:docMk/>
            <pc:sldMk cId="3211491260" sldId="269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19:56:02.749" v="2347" actId="6549"/>
          <ac:spMkLst>
            <pc:docMk/>
            <pc:sldMk cId="3211491260" sldId="269"/>
            <ac:spMk id="3" creationId="{FEF646A3-DAFF-4A44-A3E9-E48FBD92C9F8}"/>
          </ac:spMkLst>
        </pc:spChg>
      </pc:sldChg>
      <pc:sldChg chg="modSp add mod">
        <pc:chgData name="Ravi kiran Donthu" userId="a6851228e03ded96" providerId="LiveId" clId="{43F49D03-837C-451C-8E55-69596450E57C}" dt="2020-11-02T19:58:51.421" v="2359" actId="20577"/>
        <pc:sldMkLst>
          <pc:docMk/>
          <pc:sldMk cId="497893666" sldId="270"/>
        </pc:sldMkLst>
        <pc:spChg chg="mod">
          <ac:chgData name="Ravi kiran Donthu" userId="a6851228e03ded96" providerId="LiveId" clId="{43F49D03-837C-451C-8E55-69596450E57C}" dt="2020-11-02T19:57:43.084" v="2350" actId="27636"/>
          <ac:spMkLst>
            <pc:docMk/>
            <pc:sldMk cId="497893666" sldId="270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19:58:51.421" v="2359" actId="20577"/>
          <ac:spMkLst>
            <pc:docMk/>
            <pc:sldMk cId="497893666" sldId="270"/>
            <ac:spMk id="3" creationId="{FEF646A3-DAFF-4A44-A3E9-E48FBD92C9F8}"/>
          </ac:spMkLst>
        </pc:spChg>
      </pc:sldChg>
      <pc:sldChg chg="modSp add mod">
        <pc:chgData name="Ravi kiran Donthu" userId="a6851228e03ded96" providerId="LiveId" clId="{43F49D03-837C-451C-8E55-69596450E57C}" dt="2020-11-02T19:59:28.391" v="2401" actId="1036"/>
        <pc:sldMkLst>
          <pc:docMk/>
          <pc:sldMk cId="1659405976" sldId="271"/>
        </pc:sldMkLst>
        <pc:spChg chg="mod">
          <ac:chgData name="Ravi kiran Donthu" userId="a6851228e03ded96" providerId="LiveId" clId="{43F49D03-837C-451C-8E55-69596450E57C}" dt="2020-11-02T19:59:20.802" v="2379" actId="20577"/>
          <ac:spMkLst>
            <pc:docMk/>
            <pc:sldMk cId="1659405976" sldId="271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19:59:28.391" v="2401" actId="1036"/>
          <ac:spMkLst>
            <pc:docMk/>
            <pc:sldMk cId="1659405976" sldId="271"/>
            <ac:spMk id="3" creationId="{FEF646A3-DAFF-4A44-A3E9-E48FBD92C9F8}"/>
          </ac:spMkLst>
        </pc:spChg>
      </pc:sldChg>
      <pc:sldChg chg="modSp add mod">
        <pc:chgData name="Ravi kiran Donthu" userId="a6851228e03ded96" providerId="LiveId" clId="{43F49D03-837C-451C-8E55-69596450E57C}" dt="2020-11-02T20:00:22.340" v="2433" actId="27636"/>
        <pc:sldMkLst>
          <pc:docMk/>
          <pc:sldMk cId="2675763420" sldId="272"/>
        </pc:sldMkLst>
        <pc:spChg chg="mod">
          <ac:chgData name="Ravi kiran Donthu" userId="a6851228e03ded96" providerId="LiveId" clId="{43F49D03-837C-451C-8E55-69596450E57C}" dt="2020-11-02T19:59:51.206" v="2424" actId="20577"/>
          <ac:spMkLst>
            <pc:docMk/>
            <pc:sldMk cId="2675763420" sldId="272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20:00:22.340" v="2433" actId="27636"/>
          <ac:spMkLst>
            <pc:docMk/>
            <pc:sldMk cId="2675763420" sldId="272"/>
            <ac:spMk id="3" creationId="{FEF646A3-DAFF-4A44-A3E9-E48FBD92C9F8}"/>
          </ac:spMkLst>
        </pc:spChg>
      </pc:sldChg>
      <pc:sldChg chg="modSp add mod">
        <pc:chgData name="Ravi kiran Donthu" userId="a6851228e03ded96" providerId="LiveId" clId="{43F49D03-837C-451C-8E55-69596450E57C}" dt="2020-11-02T20:01:20.772" v="2440"/>
        <pc:sldMkLst>
          <pc:docMk/>
          <pc:sldMk cId="4168444883" sldId="273"/>
        </pc:sldMkLst>
        <pc:spChg chg="mod">
          <ac:chgData name="Ravi kiran Donthu" userId="a6851228e03ded96" providerId="LiveId" clId="{43F49D03-837C-451C-8E55-69596450E57C}" dt="2020-11-02T20:01:02.099" v="2437" actId="27636"/>
          <ac:spMkLst>
            <pc:docMk/>
            <pc:sldMk cId="4168444883" sldId="273"/>
            <ac:spMk id="2" creationId="{D0580CB5-F94B-4245-B954-C0928243E0C2}"/>
          </ac:spMkLst>
        </pc:spChg>
        <pc:spChg chg="mod">
          <ac:chgData name="Ravi kiran Donthu" userId="a6851228e03ded96" providerId="LiveId" clId="{43F49D03-837C-451C-8E55-69596450E57C}" dt="2020-11-02T20:01:20.772" v="2440"/>
          <ac:spMkLst>
            <pc:docMk/>
            <pc:sldMk cId="4168444883" sldId="273"/>
            <ac:spMk id="3" creationId="{FEF646A3-DAFF-4A44-A3E9-E48FBD92C9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E226-D0B6-47AE-AF71-826330A263E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0E1B-880C-4AFF-B0EE-AA56E095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3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4191F-163D-4A47-A412-866F8FF21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same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5246-A672-403C-B8E2-70C5BBF40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6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8E8C-3E73-4055-ABBD-D293682FE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CE27-B294-4AD3-AEE2-7D5017108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68213-4E53-45AE-9639-1D7F8A45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7C8DA-6F17-4A52-9447-498CDFD3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932E-08D5-4E75-8F27-4E70CFF1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DF64-9784-4444-8D19-8C3695CA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EAD13-B61B-4F3D-B5FD-30D949F14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F348-4609-40DB-8DA1-3EC2D361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48FC-4172-4EFD-83D2-EFBFAE0A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F7AE0-1603-4417-B98C-6EE3C00B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88C1C-3A04-4433-97A8-681BFEF3B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86919-457F-4810-9A4A-7BEA48428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F31E-D3C2-4F4B-8148-378F1FF7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1BFE-631D-4843-B549-F16BB99B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66DA-930E-4968-BFF8-E4BC60D6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6533-7A29-45A0-AD36-D3C59371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EF8A-C690-4269-A7C3-FBF813C2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5E41-8CB9-4DA6-AB14-033B9651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B3638-DB23-40A7-B464-AC80D576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D84B2-6156-4DC4-B22E-EC4BFA37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5B9D-EEFD-424D-ABE1-0FA8F658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F9171-84D0-43A1-9596-BF3E9EB42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1C102-C03A-4B00-950F-C1EFB724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22E8-F2F6-4734-A58C-ABE88EB0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8A7F-08C6-4405-87F5-ABCCB9B2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8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D29C-FC2D-4C62-BE42-784A8111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A7080-12EA-4F83-A0EF-48FF2F6FC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C182B-D9C7-4EF5-A73D-FA403D9C3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94D6A-D23C-4067-B504-AB4EB936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5357A-75B5-4B5E-AFB2-6B52C2DE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845DF-84E8-4FBD-9290-F065DDBC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2A5E-E190-4A90-A091-ACDFE8E7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7F6E-0AD1-40FD-9D23-F353EABB2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5D36C-5462-4400-A4AE-449320DA8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4A633-6C54-4653-AEDF-D18394E73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F047E-BBAD-4365-8149-AA0692282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AE779-4518-4449-9AD2-1CF41295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93EB1-6068-43F3-950B-F0B1F576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22F616-26C5-4497-9FB6-127A3CF3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81AD-4B7E-4372-AAB9-C6DA87A4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B5D3C-4069-4A86-ACF7-05B4A932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A8E2C-866F-4DEA-8DE6-A6D00DFF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EB47D-95D2-4044-877C-625B8133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769E3-05F4-48BC-B663-4E5486B4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6879-2901-4B00-9F79-14D642D5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2D904-BC4E-4425-93DE-14BE3040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A930-B36F-484F-B9A3-5AC261F8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7691-58CE-4854-BD74-9F696B33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5D6F0-0274-4E39-A4AE-58D9C3719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628DB-0434-48A1-A939-E1F1C453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8ACC1-7FA2-4305-AE23-85AEE77B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1F017-3EFF-4149-8E3E-D621FC76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2865-9C96-49D5-81A0-92A5E1C3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678E6-61EB-4EF8-95C1-3D85C3619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F3461-4CA1-4C0A-8A37-85FE46F3A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D70F2-429D-4F54-9292-2F0030C9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C3F8F-58EB-4859-8923-956B47CE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9C6CC-B577-4970-9E77-18C1C63A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44AA9-8653-4F6B-99E7-3A9BBF08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90ECF-1732-4212-8292-72147931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863D-BC2D-47A7-B3F1-06BA2DB9D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8257-5A12-4A9C-A181-D7AEA5AC902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1B3A0-1A09-4FC6-9251-80D4B2EB2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31821-99EB-46E0-8429-E728FA312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4B93-2B84-41C9-91E3-48662626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gi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A608FC-A582-43B3-816A-062D9B21556B}"/>
              </a:ext>
            </a:extLst>
          </p:cNvPr>
          <p:cNvGrpSpPr/>
          <p:nvPr/>
        </p:nvGrpSpPr>
        <p:grpSpPr>
          <a:xfrm>
            <a:off x="2793470" y="6041083"/>
            <a:ext cx="3161291" cy="783667"/>
            <a:chOff x="2493785" y="6001090"/>
            <a:chExt cx="3161291" cy="783667"/>
          </a:xfrm>
        </p:grpSpPr>
        <p:pic>
          <p:nvPicPr>
            <p:cNvPr id="3074" name="Picture 2" descr="University of Puerto Rico, Río Piedras Campus - Wikipedia">
              <a:extLst>
                <a:ext uri="{FF2B5EF4-FFF2-40B4-BE49-F238E27FC236}">
                  <a16:creationId xmlns:a16="http://schemas.microsoft.com/office/drawing/2014/main" id="{D1866131-F1CC-4F04-99FB-1C5797C18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785" y="6001090"/>
              <a:ext cx="688242" cy="69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AB496E-4279-4F69-BBCC-75FEEEBED7D8}"/>
                </a:ext>
              </a:extLst>
            </p:cNvPr>
            <p:cNvSpPr txBox="1"/>
            <p:nvPr/>
          </p:nvSpPr>
          <p:spPr>
            <a:xfrm>
              <a:off x="3182027" y="6092260"/>
              <a:ext cx="2473049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chemeClr val="bg2">
                      <a:lumMod val="25000"/>
                    </a:schemeClr>
                  </a:solidFill>
                </a:rPr>
                <a:t>UPR - Department of Biology</a:t>
              </a:r>
            </a:p>
            <a:p>
              <a:r>
                <a:rPr lang="en-US" sz="1300" b="1" dirty="0">
                  <a:solidFill>
                    <a:schemeClr val="bg2">
                      <a:lumMod val="25000"/>
                    </a:schemeClr>
                  </a:solidFill>
                </a:rPr>
                <a:t>College of Natural Resource</a:t>
              </a:r>
            </a:p>
            <a:p>
              <a:r>
                <a:rPr lang="en-US" sz="1300" b="1" dirty="0">
                  <a:solidFill>
                    <a:schemeClr val="bg2">
                      <a:lumMod val="25000"/>
                    </a:schemeClr>
                  </a:solidFill>
                </a:rPr>
                <a:t>Río Piedras Campus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69182" y="716805"/>
            <a:ext cx="909460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RNASeq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 Workshop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 5-7, 2020       	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 International University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 12-14, 2020 	University of Puerto Rico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 19-21, 2020 	University of Puerto Rico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Sponsors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Puerto Rico Science, Technology and Research Trust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Biology, University of Puerto Rico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Environment, NSF CREST Center for Aquatic Chemistry and Environment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Science Foundation (NSF)</a:t>
            </a:r>
          </a:p>
        </p:txBody>
      </p:sp>
      <p:pic>
        <p:nvPicPr>
          <p:cNvPr id="4098" name="Picture 2" descr="CREST Center for Aquatic Chemistry and Environment | CREST Center for Aquatic  Chemistry and Environment | CREST Center for Aquatic Chemistry and  Environment">
            <a:extLst>
              <a:ext uri="{FF2B5EF4-FFF2-40B4-BE49-F238E27FC236}">
                <a16:creationId xmlns:a16="http://schemas.microsoft.com/office/drawing/2014/main" id="{2CD63978-27E9-4FFA-B6BD-9C38D1B8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61" y="6051890"/>
            <a:ext cx="2566780" cy="7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ational Science Foundation Encourages Proposals Related to Coronavirus |">
            <a:extLst>
              <a:ext uri="{FF2B5EF4-FFF2-40B4-BE49-F238E27FC236}">
                <a16:creationId xmlns:a16="http://schemas.microsoft.com/office/drawing/2014/main" id="{0822C877-33BD-4F5F-969E-1F763A6D0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38794" b="38583"/>
          <a:stretch/>
        </p:blipFill>
        <p:spPr bwMode="auto">
          <a:xfrm>
            <a:off x="9714841" y="6157014"/>
            <a:ext cx="2291458" cy="3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REST Center for Aquatic Chemistry and Environment | CREST Center for Aquatic  Chemistry and Environment | CREST Center for Aquatic Chemistry and  Environment">
            <a:extLst>
              <a:ext uri="{FF2B5EF4-FFF2-40B4-BE49-F238E27FC236}">
                <a16:creationId xmlns:a16="http://schemas.microsoft.com/office/drawing/2014/main" id="{E1E376EA-4104-410A-955C-491A755A8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9" r="70035" b="-1"/>
          <a:stretch/>
        </p:blipFill>
        <p:spPr bwMode="auto">
          <a:xfrm>
            <a:off x="9009975" y="6000846"/>
            <a:ext cx="769127" cy="7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833F69-3E17-4EA0-BE6A-E35355CD7E4E}"/>
              </a:ext>
            </a:extLst>
          </p:cNvPr>
          <p:cNvGrpSpPr/>
          <p:nvPr/>
        </p:nvGrpSpPr>
        <p:grpSpPr>
          <a:xfrm>
            <a:off x="0" y="6051890"/>
            <a:ext cx="2449349" cy="800212"/>
            <a:chOff x="0" y="6001090"/>
            <a:chExt cx="2449349" cy="800212"/>
          </a:xfrm>
        </p:grpSpPr>
        <p:pic>
          <p:nvPicPr>
            <p:cNvPr id="2050" name="Picture 2" descr="client">
              <a:extLst>
                <a:ext uri="{FF2B5EF4-FFF2-40B4-BE49-F238E27FC236}">
                  <a16:creationId xmlns:a16="http://schemas.microsoft.com/office/drawing/2014/main" id="{81ED2C68-5C1F-46CE-A03F-8C46849488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500"/>
                      </a14:imgEffect>
                      <a14:imgEffect>
                        <a14:saturation sat="1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11" r="69463" b="23499"/>
            <a:stretch/>
          </p:blipFill>
          <p:spPr bwMode="auto">
            <a:xfrm>
              <a:off x="0" y="6001090"/>
              <a:ext cx="769127" cy="80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DFD64F-3771-4F7E-8598-59EB0A871127}"/>
                </a:ext>
              </a:extLst>
            </p:cNvPr>
            <p:cNvSpPr txBox="1"/>
            <p:nvPr/>
          </p:nvSpPr>
          <p:spPr>
            <a:xfrm>
              <a:off x="717450" y="6081452"/>
              <a:ext cx="1731899" cy="692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chemeClr val="bg2">
                      <a:lumMod val="25000"/>
                    </a:schemeClr>
                  </a:solidFill>
                </a:rPr>
                <a:t>Puerto Rico</a:t>
              </a:r>
            </a:p>
            <a:p>
              <a:r>
                <a:rPr lang="en-US" sz="1300" b="1" dirty="0">
                  <a:solidFill>
                    <a:schemeClr val="bg2">
                      <a:lumMod val="25000"/>
                    </a:schemeClr>
                  </a:solidFill>
                </a:rPr>
                <a:t>Science, Technology</a:t>
              </a:r>
            </a:p>
            <a:p>
              <a:r>
                <a:rPr lang="en-US" sz="1300" b="1" dirty="0">
                  <a:solidFill>
                    <a:schemeClr val="bg2">
                      <a:lumMod val="25000"/>
                    </a:schemeClr>
                  </a:solidFill>
                </a:rPr>
                <a:t>&amp; Research Trust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32B5B25-3F80-4807-BAD5-2495068A3D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250"/>
            <a:ext cx="12192000" cy="3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3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455"/>
            <a:ext cx="10515600" cy="8521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9993D-DF1D-4074-9462-789DFCB28F23}"/>
              </a:ext>
            </a:extLst>
          </p:cNvPr>
          <p:cNvSpPr txBox="1"/>
          <p:nvPr/>
        </p:nvSpPr>
        <p:spPr>
          <a:xfrm>
            <a:off x="1614488" y="2458811"/>
            <a:ext cx="102727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("C:/Users/donth/OneDrive/Kiran_projects/Workshop_RNASeq/results/statistical_analysis")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library(DESeq2)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#### Change some options in R to prevent character data from being read as factor data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stringsAsFactors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FALSE)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create a data object with counts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countDataW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as.matrix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(read.csv("genes_counts_matrix_converted.csv",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row.names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4488" y="1606633"/>
            <a:ext cx="4757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Import raw read counts into R</a:t>
            </a:r>
            <a:b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FF365-366A-4012-BDDD-582E8632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9"/>
            <a:ext cx="12192000" cy="3946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5753A2-61D9-47CF-9E18-36752DB18780}"/>
              </a:ext>
            </a:extLst>
          </p:cNvPr>
          <p:cNvSpPr/>
          <p:nvPr/>
        </p:nvSpPr>
        <p:spPr>
          <a:xfrm>
            <a:off x="1614488" y="5801360"/>
            <a:ext cx="9439592" cy="690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1D2928-2EA6-46EB-A673-965B1E4DD338}"/>
              </a:ext>
            </a:extLst>
          </p:cNvPr>
          <p:cNvSpPr/>
          <p:nvPr/>
        </p:nvSpPr>
        <p:spPr>
          <a:xfrm>
            <a:off x="1614488" y="4560487"/>
            <a:ext cx="9439592" cy="690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F3AEC-765F-4437-844D-5D127A0FD8A7}"/>
              </a:ext>
            </a:extLst>
          </p:cNvPr>
          <p:cNvSpPr/>
          <p:nvPr/>
        </p:nvSpPr>
        <p:spPr>
          <a:xfrm>
            <a:off x="1614488" y="2458810"/>
            <a:ext cx="9439592" cy="15516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908" y="3001848"/>
            <a:ext cx="8030021" cy="69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cpm.values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countDataW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575487" y="784364"/>
            <a:ext cx="10515600" cy="852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908" y="2026240"/>
            <a:ext cx="7518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CPM normalization to normalize the raw read counts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2230-92D4-48FF-A24B-644A5FCC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46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50AD2C-6702-47AD-816E-FB351CE3FFB9}"/>
              </a:ext>
            </a:extLst>
          </p:cNvPr>
          <p:cNvSpPr/>
          <p:nvPr/>
        </p:nvSpPr>
        <p:spPr>
          <a:xfrm>
            <a:off x="1255908" y="2846061"/>
            <a:ext cx="3407532" cy="5829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5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0CB5-F94B-4245-B954-C092824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81" y="1936533"/>
            <a:ext cx="9171020" cy="972449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Retain only genes/transcripts that have at least 3 CPM</a:t>
            </a:r>
            <a:b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553" y="3093640"/>
            <a:ext cx="9928944" cy="2144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to ask how many samples had a value of at least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can do: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above1cpm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rowSums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cpm.values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&gt;= 1)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Retain only those genes/transcripts that have more than or equal to 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countData.filt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countDataW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[above1cpm &gt;=3, 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452645" y="940337"/>
            <a:ext cx="10515600" cy="852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68E52-2529-42BB-9269-457DEC1D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32"/>
            <a:ext cx="12192000" cy="3946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B1B075-BBF5-4A5F-9591-019A9E39E382}"/>
              </a:ext>
            </a:extLst>
          </p:cNvPr>
          <p:cNvSpPr/>
          <p:nvPr/>
        </p:nvSpPr>
        <p:spPr>
          <a:xfrm>
            <a:off x="1311181" y="5545388"/>
            <a:ext cx="4967699" cy="6935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1ED21-D748-4BC7-98D2-A637899BF37C}"/>
              </a:ext>
            </a:extLst>
          </p:cNvPr>
          <p:cNvSpPr/>
          <p:nvPr/>
        </p:nvSpPr>
        <p:spPr>
          <a:xfrm>
            <a:off x="1290553" y="3570894"/>
            <a:ext cx="4967699" cy="6935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7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0CB5-F94B-4245-B954-C092824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38" y="1871852"/>
            <a:ext cx="8255159" cy="738019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Set up DESeq2 pipeline and run it</a:t>
            </a:r>
            <a:b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838" y="2908159"/>
            <a:ext cx="9773164" cy="3441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Assign condition (first three are control, next three contain treatment)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(condition &lt;- factor(c(rep("C", 3), rep("T", 3))))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colData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data.frame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row.names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colnames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countDataW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condition))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Run the DESeq2 pipeline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DESeqDataSetFromMatrix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countData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countDataW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design=~condition)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DESeq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688402" y="1190178"/>
            <a:ext cx="10515600" cy="538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43BCB-D219-48C2-9AB4-BC53561B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39"/>
            <a:ext cx="12192000" cy="394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CD652-AC82-4072-9CCA-FFC2689F1086}"/>
              </a:ext>
            </a:extLst>
          </p:cNvPr>
          <p:cNvSpPr/>
          <p:nvPr/>
        </p:nvSpPr>
        <p:spPr>
          <a:xfrm>
            <a:off x="1430838" y="3258356"/>
            <a:ext cx="4967699" cy="5310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4821EC-CEB0-43F6-B4C1-4ED4AF54A69C}"/>
              </a:ext>
            </a:extLst>
          </p:cNvPr>
          <p:cNvSpPr/>
          <p:nvPr/>
        </p:nvSpPr>
        <p:spPr>
          <a:xfrm>
            <a:off x="1430838" y="5553546"/>
            <a:ext cx="9123447" cy="724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2919E7-B8DB-4A7C-9A72-5005B74ED441}"/>
              </a:ext>
            </a:extLst>
          </p:cNvPr>
          <p:cNvSpPr/>
          <p:nvPr/>
        </p:nvSpPr>
        <p:spPr>
          <a:xfrm>
            <a:off x="1430838" y="4374019"/>
            <a:ext cx="6674888" cy="724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0CB5-F94B-4245-B954-C092824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994" y="1509347"/>
            <a:ext cx="6783135" cy="936368"/>
          </a:xfrm>
        </p:spPr>
        <p:txBody>
          <a:bodyPr>
            <a:noAutofit/>
          </a:bodyPr>
          <a:lstStyle/>
          <a:p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Generate PCA of the samples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994" y="2595953"/>
            <a:ext cx="8361949" cy="4373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Regularized log transformation for clustering/heatmaps,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rlogTransformation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head(assay(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histogram of assay(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("qc-rld_Nov20.png")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hist(assay(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dev.off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Principal components analysis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DESeq2::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plotPCA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intgroup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="condition")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633620" y="907330"/>
            <a:ext cx="10515600" cy="852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6D8DE-A932-4681-8B91-9D4D699A5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4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E9BC5F-44E1-426C-8310-E2B8BDB99D32}"/>
              </a:ext>
            </a:extLst>
          </p:cNvPr>
          <p:cNvSpPr/>
          <p:nvPr/>
        </p:nvSpPr>
        <p:spPr>
          <a:xfrm>
            <a:off x="1329697" y="2919978"/>
            <a:ext cx="3343904" cy="724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30183E-5B24-411D-A389-191C6ACA2657}"/>
              </a:ext>
            </a:extLst>
          </p:cNvPr>
          <p:cNvSpPr/>
          <p:nvPr/>
        </p:nvSpPr>
        <p:spPr>
          <a:xfrm>
            <a:off x="1329697" y="4480786"/>
            <a:ext cx="3343904" cy="11986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CD657-64A6-4613-BF26-33766E531566}"/>
              </a:ext>
            </a:extLst>
          </p:cNvPr>
          <p:cNvSpPr/>
          <p:nvPr/>
        </p:nvSpPr>
        <p:spPr>
          <a:xfrm>
            <a:off x="1329697" y="6265062"/>
            <a:ext cx="4381046" cy="5016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236" y="2090881"/>
            <a:ext cx="8723156" cy="3964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Get differential expression results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 &lt;- results(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res$padj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&lt;0.05)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## Order by adjusted p-value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 &lt;- res[order(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res$padj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]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## Merge with normalized count data</a:t>
            </a:r>
          </a:p>
          <a:p>
            <a:pPr marL="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resdata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merge(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as.data.frame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(res),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as.data.frame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(counts(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normalized=TRUE)), by="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row.names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sort=FALSE)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resdata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)[1] &lt;- "Gene"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resdata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## Write results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write.csv(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resdata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file="deseq2_diffexpr-results.csv")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80CB5-F94B-4245-B954-C092824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15" y="1305647"/>
            <a:ext cx="6034135" cy="621051"/>
          </a:xfrm>
        </p:spPr>
        <p:txBody>
          <a:bodyPr>
            <a:normAutofit fontScale="90000"/>
          </a:bodyPr>
          <a:lstStyle/>
          <a:p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Get differentially expressed genes</a:t>
            </a:r>
            <a:b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493286" y="735364"/>
            <a:ext cx="10515600" cy="852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9C8D8-3E74-4476-8555-B40062B7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4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ED81A3-91B6-436C-B302-0E341C8949FB}"/>
              </a:ext>
            </a:extLst>
          </p:cNvPr>
          <p:cNvSpPr/>
          <p:nvPr/>
        </p:nvSpPr>
        <p:spPr>
          <a:xfrm>
            <a:off x="1145588" y="2430037"/>
            <a:ext cx="3343904" cy="724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8C4F9-EEA7-4848-9480-D7D3FBC99813}"/>
              </a:ext>
            </a:extLst>
          </p:cNvPr>
          <p:cNvSpPr/>
          <p:nvPr/>
        </p:nvSpPr>
        <p:spPr>
          <a:xfrm>
            <a:off x="1145588" y="3662084"/>
            <a:ext cx="3343904" cy="381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8CC36D-30FC-4400-A77F-7DF3C16D9E76}"/>
              </a:ext>
            </a:extLst>
          </p:cNvPr>
          <p:cNvSpPr/>
          <p:nvPr/>
        </p:nvSpPr>
        <p:spPr>
          <a:xfrm>
            <a:off x="1133078" y="4605338"/>
            <a:ext cx="8487172" cy="1023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F030A-932A-4F85-9717-A95A60E12C73}"/>
              </a:ext>
            </a:extLst>
          </p:cNvPr>
          <p:cNvSpPr/>
          <p:nvPr/>
        </p:nvSpPr>
        <p:spPr>
          <a:xfrm>
            <a:off x="1145588" y="6191249"/>
            <a:ext cx="4078875" cy="4265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0CB5-F94B-4245-B954-C092824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30" y="1501900"/>
            <a:ext cx="9936441" cy="916443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7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Draw heatmap of differentially expressed 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15" y="2457284"/>
            <a:ext cx="9835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siggenes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resdata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resdata$padj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&lt;0.05,] # take only the significantly differentially expressed genes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siggenes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na.omit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siggenes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# omit NAs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rownames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siggenes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)&lt;-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siggenes$Gene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siggenes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get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rlog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transformed counts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assay(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#Select by row name using the list of sig genes: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rld_counts_sig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rownames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siggenes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),]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rld_counts_sig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572660" y="765966"/>
            <a:ext cx="10515600" cy="852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969A2-181C-4E60-BB69-693822AB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1"/>
            <a:ext cx="12192000" cy="394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88098F-8CC4-48CE-BDFE-142F08DBAA80}"/>
              </a:ext>
            </a:extLst>
          </p:cNvPr>
          <p:cNvSpPr/>
          <p:nvPr/>
        </p:nvSpPr>
        <p:spPr>
          <a:xfrm>
            <a:off x="1346030" y="4632953"/>
            <a:ext cx="3343904" cy="724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A4EE89-B422-4CF2-B200-12ACEFC41065}"/>
              </a:ext>
            </a:extLst>
          </p:cNvPr>
          <p:cNvSpPr/>
          <p:nvPr/>
        </p:nvSpPr>
        <p:spPr>
          <a:xfrm>
            <a:off x="1346030" y="5825738"/>
            <a:ext cx="4993810" cy="724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6B3E7-0C30-47DC-B39D-930CDC25483D}"/>
              </a:ext>
            </a:extLst>
          </p:cNvPr>
          <p:cNvSpPr/>
          <p:nvPr/>
        </p:nvSpPr>
        <p:spPr>
          <a:xfrm>
            <a:off x="1396614" y="2494103"/>
            <a:ext cx="9210425" cy="14886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9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0CB5-F94B-4245-B954-C092824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389" y="1631115"/>
            <a:ext cx="10391037" cy="994097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7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[continued]. Draw heatmap of differentially expressed genes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389" y="2646165"/>
            <a:ext cx="10605291" cy="38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pheatmap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draw the heatmap of gene expression values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pHMRes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pheatmap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rld_counts_sig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cluster_rows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show_rownames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border_color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NA,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fontsize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scale = "row",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fontsize_row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height = 20)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529214" y="963531"/>
            <a:ext cx="10515600" cy="542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64E2C-439B-40F7-9793-43B34A3F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07"/>
            <a:ext cx="12192000" cy="394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C657BE-D7D3-4A1D-9C10-0D45C969FB0C}"/>
              </a:ext>
            </a:extLst>
          </p:cNvPr>
          <p:cNvSpPr/>
          <p:nvPr/>
        </p:nvSpPr>
        <p:spPr>
          <a:xfrm>
            <a:off x="1312388" y="3428999"/>
            <a:ext cx="4519451" cy="30605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0CB5-F94B-4245-B954-C092824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929" y="903211"/>
            <a:ext cx="9475624" cy="385001"/>
          </a:xfrm>
        </p:spPr>
        <p:txBody>
          <a:bodyPr>
            <a:noAutofit/>
          </a:bodyPr>
          <a:lstStyle/>
          <a:p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8.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interactive heatmap of differentially expressed 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9" y="1522703"/>
            <a:ext cx="988016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library("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 marL="0" indent="0">
              <a:buNone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scale_rows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function(x){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 = apply(x, 1, mean, na.rm = T)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= apply(x, 1,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na.rm = T)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return((x - m) / s)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rld_counts_sig_scaled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&lt;-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scale_rows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rld_counts_sig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pHMRes$tree_row$order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,])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y_names2&lt;-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rownames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rld_counts_sig_scaled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# gets row names;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x_names2&lt;-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colnames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rld_counts_sig_scaled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# gets column names;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z_data2&lt;-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as.matrix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rld_counts_sig_scaled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# converts data to a matrix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fig2 &lt;-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plot_ly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= x_names2, y = y_names2,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= z_data2, type = "heatmap", colors =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colorRamp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(c("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green","blue","pink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"))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592401" y="703095"/>
            <a:ext cx="10515600" cy="556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8A0CB-AED8-4FB8-9C61-D28A5CE9E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5"/>
            <a:ext cx="12192000" cy="394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4CB8A4-D337-448C-AF66-63C9B89200C8}"/>
              </a:ext>
            </a:extLst>
          </p:cNvPr>
          <p:cNvSpPr/>
          <p:nvPr/>
        </p:nvSpPr>
        <p:spPr>
          <a:xfrm>
            <a:off x="1329696" y="1488328"/>
            <a:ext cx="8576304" cy="5336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0CB5-F94B-4245-B954-C092824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86" y="1600350"/>
            <a:ext cx="9337529" cy="483478"/>
          </a:xfrm>
        </p:spPr>
        <p:txBody>
          <a:bodyPr>
            <a:noAutofit/>
          </a:bodyPr>
          <a:lstStyle/>
          <a:p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the genes that are differentially expressed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46A3-DAFF-4A44-A3E9-E48FBD92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86" y="2750003"/>
            <a:ext cx="8624172" cy="8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write.csv(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resdata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file="deseq2_diffexpr-results.csv")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A845D-A017-458E-AA64-443895B884D7}"/>
              </a:ext>
            </a:extLst>
          </p:cNvPr>
          <p:cNvSpPr txBox="1">
            <a:spLocks/>
          </p:cNvSpPr>
          <p:nvPr/>
        </p:nvSpPr>
        <p:spPr>
          <a:xfrm>
            <a:off x="565444" y="742580"/>
            <a:ext cx="10515600" cy="852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Analysis steps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D4009-4B52-47FE-834E-27A42DE02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4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F7D068-96CA-4FF0-9305-CD0733C18135}"/>
              </a:ext>
            </a:extLst>
          </p:cNvPr>
          <p:cNvSpPr/>
          <p:nvPr/>
        </p:nvSpPr>
        <p:spPr>
          <a:xfrm>
            <a:off x="1322186" y="2574538"/>
            <a:ext cx="5942214" cy="724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4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632274-A3B4-4454-878D-DFFD215C1A09}"/>
              </a:ext>
            </a:extLst>
          </p:cNvPr>
          <p:cNvSpPr txBox="1">
            <a:spLocks/>
          </p:cNvSpPr>
          <p:nvPr/>
        </p:nvSpPr>
        <p:spPr>
          <a:xfrm>
            <a:off x="1013790" y="1513778"/>
            <a:ext cx="10863885" cy="3248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Gene Expression analysis</a:t>
            </a:r>
          </a:p>
          <a:p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3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CF68A-6C3E-4EA7-8A59-42CFD671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3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3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E8C3-A87C-4B6E-9FC8-D767E325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RNASeq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 workflow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F5EF5C-F2C3-4FA4-BC1E-BF60881ABF43}"/>
              </a:ext>
            </a:extLst>
          </p:cNvPr>
          <p:cNvGrpSpPr/>
          <p:nvPr/>
        </p:nvGrpSpPr>
        <p:grpSpPr>
          <a:xfrm>
            <a:off x="4750960" y="1922001"/>
            <a:ext cx="2521563" cy="3998578"/>
            <a:chOff x="4232800" y="1911841"/>
            <a:chExt cx="2521563" cy="39985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7F011B-A8A4-4FC8-B06C-8CF0C69E542C}"/>
                </a:ext>
              </a:extLst>
            </p:cNvPr>
            <p:cNvSpPr/>
            <p:nvPr/>
          </p:nvSpPr>
          <p:spPr>
            <a:xfrm>
              <a:off x="4850751" y="1911841"/>
              <a:ext cx="1248597" cy="366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A69FAA-73DB-4B6A-B944-EA81A6F307FF}"/>
                </a:ext>
              </a:extLst>
            </p:cNvPr>
            <p:cNvSpPr/>
            <p:nvPr/>
          </p:nvSpPr>
          <p:spPr>
            <a:xfrm>
              <a:off x="4386201" y="2795625"/>
              <a:ext cx="2177695" cy="6865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Alignment to reference genome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E88B559-3D81-43F2-ABF9-396E4453C770}"/>
                </a:ext>
              </a:extLst>
            </p:cNvPr>
            <p:cNvCxnSpPr/>
            <p:nvPr/>
          </p:nvCxnSpPr>
          <p:spPr>
            <a:xfrm>
              <a:off x="5475048" y="2357435"/>
              <a:ext cx="0" cy="4223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EBC256-663B-4EB1-8605-9BB0F4148FCD}"/>
                </a:ext>
              </a:extLst>
            </p:cNvPr>
            <p:cNvSpPr/>
            <p:nvPr/>
          </p:nvSpPr>
          <p:spPr>
            <a:xfrm>
              <a:off x="4407846" y="4007274"/>
              <a:ext cx="2177695" cy="6865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Gene/Transcript abundance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1EC073-A72C-4854-968C-D1D5D21D6D31}"/>
                </a:ext>
              </a:extLst>
            </p:cNvPr>
            <p:cNvSpPr/>
            <p:nvPr/>
          </p:nvSpPr>
          <p:spPr>
            <a:xfrm>
              <a:off x="4232800" y="5223848"/>
              <a:ext cx="2521563" cy="68657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Differentially expressed genes/transcripts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FA29BEF-59A0-4A43-BF30-F2BCC66C14C9}"/>
                </a:ext>
              </a:extLst>
            </p:cNvPr>
            <p:cNvCxnSpPr/>
            <p:nvPr/>
          </p:nvCxnSpPr>
          <p:spPr>
            <a:xfrm>
              <a:off x="5453401" y="3529197"/>
              <a:ext cx="0" cy="4223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A3C9CD-24BE-4C67-A1FC-5957A645BF2A}"/>
                </a:ext>
              </a:extLst>
            </p:cNvPr>
            <p:cNvCxnSpPr/>
            <p:nvPr/>
          </p:nvCxnSpPr>
          <p:spPr>
            <a:xfrm>
              <a:off x="5438969" y="4739208"/>
              <a:ext cx="0" cy="4223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A4A6EC-D85D-4BCC-89D7-39280992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15"/>
            <a:ext cx="12192000" cy="3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9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2864-FC07-4B17-8A03-71D362BB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5" y="5238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– Normalization</a:t>
            </a:r>
            <a:br>
              <a:rPr lang="en-US" b="1" dirty="0">
                <a:solidFill>
                  <a:srgbClr val="0000FF"/>
                </a:solidFill>
              </a:rPr>
            </a:br>
            <a:br>
              <a:rPr lang="en-US" sz="11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Differences and consequences of sequencing depth ]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2A9D2-E5C0-43F5-8961-74FF9EFF8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0" b="4154"/>
          <a:stretch/>
        </p:blipFill>
        <p:spPr>
          <a:xfrm>
            <a:off x="5032780" y="2572443"/>
            <a:ext cx="7159220" cy="3513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93F29-ED47-4ABE-87AC-93130F5D3C25}"/>
              </a:ext>
            </a:extLst>
          </p:cNvPr>
          <p:cNvSpPr txBox="1"/>
          <p:nvPr/>
        </p:nvSpPr>
        <p:spPr>
          <a:xfrm>
            <a:off x="128913" y="2572443"/>
            <a:ext cx="526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A and B differ in sequencing depth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A appears to have genes with 	higher expression values than sample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5C2A1-FFFE-4347-BAA6-AEABF5C1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86"/>
            <a:ext cx="12192000" cy="3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2864-FC07-4B17-8A03-71D362BB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– Normalization</a:t>
            </a:r>
            <a:b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Possible differences and consequences of gene length ]</a:t>
            </a:r>
            <a:b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0000FF"/>
                </a:solidFill>
              </a:rPr>
            </a:br>
            <a:endParaRPr lang="en-US" sz="31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09C40-CC1B-4CC0-BAD6-A6C7D664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475" y="2722973"/>
            <a:ext cx="3870925" cy="3229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830A2-4A0C-4363-9A07-3CBB42388106}"/>
              </a:ext>
            </a:extLst>
          </p:cNvPr>
          <p:cNvSpPr txBox="1"/>
          <p:nvPr/>
        </p:nvSpPr>
        <p:spPr>
          <a:xfrm>
            <a:off x="287896" y="2866947"/>
            <a:ext cx="5411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X appears to have higher expression values than Gene Y because it is longer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73CEC-7D50-4036-AF10-A83B3D290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51"/>
            <a:ext cx="12192000" cy="3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2864-FC07-4B17-8A03-71D362BB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0" y="2347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-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812E-1AB9-47F4-B795-CFA70577D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93" y="1710226"/>
            <a:ext cx="4300538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A and B have the same sequencing depth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over expression of Gene DE it appears that genes X, Y and Z have lower expression.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105D5-0F3A-4135-9BE1-9A3A47569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1"/>
          <a:stretch/>
        </p:blipFill>
        <p:spPr>
          <a:xfrm>
            <a:off x="6096000" y="1710226"/>
            <a:ext cx="5380379" cy="5063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596C5-E41C-4069-A511-0E03CEA4D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71"/>
            <a:ext cx="12192000" cy="3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2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E3DF-797C-411A-9C79-ECE81947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83" y="321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to normalize gene expression data to avoid previous mentioned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322E0-D4D3-412D-B723-4F95ADB1C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60" y="1778713"/>
            <a:ext cx="10820231" cy="396125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Counts per million (CPM) - Counts scaled by total number of reads</a:t>
            </a:r>
          </a:p>
          <a:p>
            <a:endParaRPr lang="en-US" sz="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CPM =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NumReadsGene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(1/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totalNumReads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457200" lvl="1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NumReadsGene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number of reads aligned to a selected gene</a:t>
            </a:r>
          </a:p>
          <a:p>
            <a:pPr marL="457200" lvl="1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totalNumReads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total number of aligned reads for a sample</a:t>
            </a:r>
          </a:p>
          <a:p>
            <a:pPr marL="457200" lvl="1" indent="0">
              <a:buNone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Transcripts per kilobase million (TPM) - Counts per length of transcript (kb) per million reads mapped</a:t>
            </a:r>
          </a:p>
          <a:p>
            <a:pPr marL="457200" lvl="1" indent="0">
              <a:buNone/>
            </a:pPr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Reads per kilobase (RPK) = number of read counts/length of each gene in kilobases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(Sum of all the RPK values in a sample)/1,000,000 -&gt; “per million” scaling factor.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(RPK values)/(“per million” scaling factor) = TPM</a:t>
            </a:r>
          </a:p>
          <a:p>
            <a:pPr marL="457200" lvl="1" indent="0">
              <a:buNone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Reads/fragments per kilobase of exon per million reads/fragments mapped (RPKM/FPKM)</a:t>
            </a:r>
          </a:p>
          <a:p>
            <a:endParaRPr lang="en-US" sz="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reads in a sample/ 1,000,000 –&gt; “per million” scaling factor.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(read counts per gene)/(“per million” scaling factor) = reads per million (RPM)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(RPM values)/(gene length in kilobases) = RPKM.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C3E3F-E3AB-4A6A-878A-8C93BCBDFB73}"/>
              </a:ext>
            </a:extLst>
          </p:cNvPr>
          <p:cNvSpPr txBox="1"/>
          <p:nvPr/>
        </p:nvSpPr>
        <p:spPr>
          <a:xfrm>
            <a:off x="0" y="6429692"/>
            <a:ext cx="782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http://www.metagenomics.wiki/pdf/definition/rpkm-calculation</a:t>
            </a:r>
          </a:p>
          <a:p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https://btep.ccr.cancer.gov/question/faq/what-is-the-difference-between-rpkm-fpkm-and-tpm/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8CFE6-0B6F-48F0-B4CB-C15D77DC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7"/>
            <a:ext cx="12192000" cy="3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8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E3DF-797C-411A-9C79-ECE81947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2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methods to normalize gene expression data and avoid previous mentioned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322E0-D4D3-412D-B723-4F95ADB1C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6" y="2257578"/>
            <a:ext cx="10515601" cy="380142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DESeq2’s median of ratios</a:t>
            </a: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gene, calculate geometric mean of counts across all samples;</a:t>
            </a:r>
          </a:p>
          <a:p>
            <a:pPr marL="457200" lvl="1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gene, calculate ratio of gene count in each sample over the geometric mean from step 1;</a:t>
            </a:r>
          </a:p>
          <a:p>
            <a:pPr marL="457200" lvl="1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normalization factor, median of all ratios calculated in step 2 for a given sample;</a:t>
            </a:r>
          </a:p>
          <a:p>
            <a:pPr marL="457200" lvl="1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raw count value by that samples normalization factor calculated in step 3 to get normalized 		counts.</a:t>
            </a:r>
          </a:p>
          <a:p>
            <a:pPr marL="457200" lvl="1" indent="0">
              <a:buNone/>
            </a:pPr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EdgeR’s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trimmed mean of M values (TMM)</a:t>
            </a: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 weighted trimmed mean of the log expression ratios between samples.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6351B-3C31-4EAA-9EBD-D66C61FDA3EB}"/>
              </a:ext>
            </a:extLst>
          </p:cNvPr>
          <p:cNvSpPr txBox="1"/>
          <p:nvPr/>
        </p:nvSpPr>
        <p:spPr>
          <a:xfrm>
            <a:off x="0" y="6418725"/>
            <a:ext cx="770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et al. 2014 Genome Biology, 15, 550.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10.1186/s13059-014-0550-8</a:t>
            </a:r>
          </a:p>
          <a:p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Smid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2018 BMC Bioinformatics, 19, 236.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10.1186/s12859-018-2246-7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FE657-04E0-456E-A39A-E0EEE515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19"/>
            <a:ext cx="12192000" cy="3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0619-DC31-450A-BA7A-ED1FAFD5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4" y="762914"/>
            <a:ext cx="10515600" cy="73893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 expressed genes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8615-EE5C-4D6C-8F7F-9D7DB670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785"/>
            <a:ext cx="10515600" cy="3213735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raw read counts into R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CPM normalization to normalize the raw read counts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 only genes/transcripts that have at least 3 CPM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DESeq2 pipeline and run it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PCA of the samples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differentially expressed genes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7.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heatmap of differentially expressed genes 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8.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 the genes that are differentially expressed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10181"/>
            <a:ext cx="1962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steps: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25562-0BCF-4383-9C29-7C8C725D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73"/>
            <a:ext cx="12192000" cy="3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1633</Words>
  <Application>Microsoft Office PowerPoint</Application>
  <PresentationFormat>Widescreen</PresentationFormat>
  <Paragraphs>198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Overview of RNASeq analysis workflow</vt:lpstr>
      <vt:lpstr>Differentially expressed genes – Normalization  [ Differences and consequences of sequencing depth ]</vt:lpstr>
      <vt:lpstr>Differentially expressed genes – Normalization  [ Possible differences and consequences of gene length ]  </vt:lpstr>
      <vt:lpstr>Differentially expressed genes - Normalization</vt:lpstr>
      <vt:lpstr>Methods to normalize gene expression data to avoid previous mentioned problems</vt:lpstr>
      <vt:lpstr>Additional methods to normalize gene expression data and avoid previous mentioned problems</vt:lpstr>
      <vt:lpstr>Differentially expressed genes  </vt:lpstr>
      <vt:lpstr>Differentially expressed genes - Analysis steps </vt:lpstr>
      <vt:lpstr>PowerPoint Presentation</vt:lpstr>
      <vt:lpstr>Step 3. Retain only genes/transcripts that have at least 3 CPM </vt:lpstr>
      <vt:lpstr>Step 4. Set up DESeq2 pipeline and run it </vt:lpstr>
      <vt:lpstr> Step 5. Generate PCA of the samples </vt:lpstr>
      <vt:lpstr> Step 6. Get differentially expressed genes </vt:lpstr>
      <vt:lpstr>Step 7. Draw heatmap of differentially expressed genes</vt:lpstr>
      <vt:lpstr>Step 7 [continued]. Draw heatmap of differentially expressed genes continued</vt:lpstr>
      <vt:lpstr> Step 8. Draw interactive heatmap of differentially expressed genes</vt:lpstr>
      <vt:lpstr> Export the genes that are differentially expressed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3</dc:title>
  <dc:creator>Ravi kiran Donthu</dc:creator>
  <cp:lastModifiedBy>Ravi kiran Donthu</cp:lastModifiedBy>
  <cp:revision>8</cp:revision>
  <dcterms:created xsi:type="dcterms:W3CDTF">2020-11-02T16:43:18Z</dcterms:created>
  <dcterms:modified xsi:type="dcterms:W3CDTF">2020-11-03T21:16:38Z</dcterms:modified>
</cp:coreProperties>
</file>